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3"/>
  </p:notesMasterIdLst>
  <p:sldIdLst>
    <p:sldId id="25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10" r:id="rId16"/>
    <p:sldId id="309" r:id="rId17"/>
    <p:sldId id="311" r:id="rId18"/>
    <p:sldId id="313" r:id="rId19"/>
    <p:sldId id="314" r:id="rId20"/>
    <p:sldId id="315" r:id="rId21"/>
    <p:sldId id="262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2BF27"/>
    <a:srgbClr val="FFC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-72"/>
      </p:cViewPr>
      <p:guideLst>
        <p:guide orient="horz" pos="19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DA3F-ED3A-4897-B8F3-C49A97F730D1}" type="datetimeFigureOut">
              <a:rPr lang="ko-KR" altLang="en-US" smtClean="0"/>
              <a:t>2019-02-07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ED4F-90B4-4BD8-A817-6A0A9D036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8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4572000" y="387072"/>
            <a:ext cx="4569687" cy="4756528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=""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=""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=""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=""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=""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=""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=""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=""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=""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787774"/>
            <a:ext cx="381642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380" y="3867894"/>
            <a:ext cx="38164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32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19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48065" y="1431235"/>
            <a:ext cx="2568434" cy="228027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704000" y="370350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08064" y="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4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861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959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572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048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4000" y="-1"/>
            <a:ext cx="2160000" cy="51435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34004" y="2131318"/>
            <a:ext cx="2160000" cy="3012182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2000" y="2131318"/>
            <a:ext cx="1152008" cy="30121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492000" y="-1"/>
            <a:ext cx="3393830" cy="2043485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77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="" xmlns:a16="http://schemas.microsoft.com/office/drawing/2014/main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7301328" y="1495130"/>
            <a:ext cx="1840931" cy="3649326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="" xmlns:a16="http://schemas.microsoft.com/office/drawing/2014/main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476381" y="3386021"/>
            <a:ext cx="3530788" cy="1769004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="" xmlns:a16="http://schemas.microsoft.com/office/drawing/2014/main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491431" y="1495130"/>
            <a:ext cx="3681862" cy="3649326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="" xmlns:a16="http://schemas.microsoft.com/office/drawing/2014/main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396868" y="-11318"/>
            <a:ext cx="3681862" cy="3267664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711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5536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11680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911680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736054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736055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7252198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7252198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427823" y="1275605"/>
            <a:ext cx="2232248" cy="3528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6467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=""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1902711" y="1537517"/>
            <a:ext cx="5620059" cy="3598510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=""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11">
              <a:extLst>
                <a:ext uri="{FF2B5EF4-FFF2-40B4-BE49-F238E27FC236}">
                  <a16:creationId xmlns=""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11">
              <a:extLst>
                <a:ext uri="{FF2B5EF4-FFF2-40B4-BE49-F238E27FC236}">
                  <a16:creationId xmlns=""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1">
              <a:extLst>
                <a:ext uri="{FF2B5EF4-FFF2-40B4-BE49-F238E27FC236}">
                  <a16:creationId xmlns=""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11">
              <a:extLst>
                <a:ext uri="{FF2B5EF4-FFF2-40B4-BE49-F238E27FC236}">
                  <a16:creationId xmlns=""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Oval 11">
              <a:extLst>
                <a:ext uri="{FF2B5EF4-FFF2-40B4-BE49-F238E27FC236}">
                  <a16:creationId xmlns=""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Oval 11">
              <a:extLst>
                <a:ext uri="{FF2B5EF4-FFF2-40B4-BE49-F238E27FC236}">
                  <a16:creationId xmlns=""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11">
              <a:extLst>
                <a:ext uri="{FF2B5EF4-FFF2-40B4-BE49-F238E27FC236}">
                  <a16:creationId xmlns=""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11">
              <a:extLst>
                <a:ext uri="{FF2B5EF4-FFF2-40B4-BE49-F238E27FC236}">
                  <a16:creationId xmlns=""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Oval 11">
              <a:extLst>
                <a:ext uri="{FF2B5EF4-FFF2-40B4-BE49-F238E27FC236}">
                  <a16:creationId xmlns=""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Oval 11">
              <a:extLst>
                <a:ext uri="{FF2B5EF4-FFF2-40B4-BE49-F238E27FC236}">
                  <a16:creationId xmlns=""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11">
              <a:extLst>
                <a:ext uri="{FF2B5EF4-FFF2-40B4-BE49-F238E27FC236}">
                  <a16:creationId xmlns=""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Oval 11">
              <a:extLst>
                <a:ext uri="{FF2B5EF4-FFF2-40B4-BE49-F238E27FC236}">
                  <a16:creationId xmlns=""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Oval 11">
              <a:extLst>
                <a:ext uri="{FF2B5EF4-FFF2-40B4-BE49-F238E27FC236}">
                  <a16:creationId xmlns=""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11">
              <a:extLst>
                <a:ext uri="{FF2B5EF4-FFF2-40B4-BE49-F238E27FC236}">
                  <a16:creationId xmlns=""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11">
              <a:extLst>
                <a:ext uri="{FF2B5EF4-FFF2-40B4-BE49-F238E27FC236}">
                  <a16:creationId xmlns=""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11">
              <a:extLst>
                <a:ext uri="{FF2B5EF4-FFF2-40B4-BE49-F238E27FC236}">
                  <a16:creationId xmlns=""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=""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3798740"/>
            <a:ext cx="9144000" cy="1344760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758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2387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=""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4249055" y="497586"/>
            <a:ext cx="645890" cy="1241591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=""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=""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=""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=""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=""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=""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=""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=""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=""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002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49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=""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11510"/>
            <a:ext cx="2303282" cy="13681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779662"/>
            <a:ext cx="230328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0" y="2571749"/>
            <a:ext cx="2984923" cy="257175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=""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=""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=""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=""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=""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=""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=""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=""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=""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251520" y="339502"/>
            <a:ext cx="8640960" cy="4464496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7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523EB7A4-0598-4887-ACB7-E8220F8DDFED}"/>
              </a:ext>
            </a:extLst>
          </p:cNvPr>
          <p:cNvGrpSpPr/>
          <p:nvPr userDrawn="1"/>
        </p:nvGrpSpPr>
        <p:grpSpPr>
          <a:xfrm>
            <a:off x="1902711" y="232356"/>
            <a:ext cx="5620059" cy="4638441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="" xmlns:a16="http://schemas.microsoft.com/office/drawing/2014/main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="" xmlns:a16="http://schemas.microsoft.com/office/drawing/2014/main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="" xmlns:a16="http://schemas.microsoft.com/office/drawing/2014/main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="" xmlns:a16="http://schemas.microsoft.com/office/drawing/2014/main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="" xmlns:a16="http://schemas.microsoft.com/office/drawing/2014/main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="" xmlns:a16="http://schemas.microsoft.com/office/drawing/2014/main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="" xmlns:a16="http://schemas.microsoft.com/office/drawing/2014/main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="" xmlns:a16="http://schemas.microsoft.com/office/drawing/2014/main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="" xmlns:a16="http://schemas.microsoft.com/office/drawing/2014/main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="" xmlns:a16="http://schemas.microsoft.com/office/drawing/2014/main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="" xmlns:a16="http://schemas.microsoft.com/office/drawing/2014/main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="" xmlns:a16="http://schemas.microsoft.com/office/drawing/2014/main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="" xmlns:a16="http://schemas.microsoft.com/office/drawing/2014/main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="" xmlns:a16="http://schemas.microsoft.com/office/drawing/2014/main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="" xmlns:a16="http://schemas.microsoft.com/office/drawing/2014/main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="" xmlns:a16="http://schemas.microsoft.com/office/drawing/2014/main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="" xmlns:a16="http://schemas.microsoft.com/office/drawing/2014/main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="" xmlns:a16="http://schemas.microsoft.com/office/drawing/2014/main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="" xmlns:a16="http://schemas.microsoft.com/office/drawing/2014/main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="" xmlns:a16="http://schemas.microsoft.com/office/drawing/2014/main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="" xmlns:a16="http://schemas.microsoft.com/office/drawing/2014/main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="" xmlns:a16="http://schemas.microsoft.com/office/drawing/2014/main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="" xmlns:a16="http://schemas.microsoft.com/office/drawing/2014/main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="" xmlns:a16="http://schemas.microsoft.com/office/drawing/2014/main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="" xmlns:a16="http://schemas.microsoft.com/office/drawing/2014/main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="" xmlns:a16="http://schemas.microsoft.com/office/drawing/2014/main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="" xmlns:a16="http://schemas.microsoft.com/office/drawing/2014/main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="" xmlns:a16="http://schemas.microsoft.com/office/drawing/2014/main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16057" y="2931790"/>
            <a:ext cx="389493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15909" y="3579862"/>
            <a:ext cx="38949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60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07904" y="1203090"/>
            <a:ext cx="1710999" cy="3600908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87227" y="1312181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9035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843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243611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15419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33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65" r:id="rId14"/>
    <p:sldLayoutId id="2147483672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491630"/>
            <a:ext cx="5040560" cy="10801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4000" dirty="0" smtClean="0">
                <a:solidFill>
                  <a:schemeClr val="tx1"/>
                </a:solidFill>
                <a:ea typeface="맑은 고딕" pitchFamily="50" charset="-127"/>
              </a:rPr>
              <a:t>MARKETING COMMUNICATION</a:t>
            </a:r>
            <a:endParaRPr lang="en-US" altLang="ko-KR" sz="40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3379" y="2715766"/>
            <a:ext cx="4240471" cy="50405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</a:rPr>
              <a:t>2019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1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0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4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0480"/>
          <p:cNvGrpSpPr/>
          <p:nvPr/>
        </p:nvGrpSpPr>
        <p:grpSpPr>
          <a:xfrm>
            <a:off x="1360332" y="1541512"/>
            <a:ext cx="7025063" cy="1816297"/>
            <a:chOff x="1291353" y="1755670"/>
            <a:chExt cx="7025063" cy="1816297"/>
          </a:xfrm>
        </p:grpSpPr>
        <p:sp>
          <p:nvSpPr>
            <p:cNvPr id="22" name="Block Arc 21"/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480" name="Rectangle 20479"/>
            <p:cNvSpPr/>
            <p:nvPr/>
          </p:nvSpPr>
          <p:spPr>
            <a:xfrm>
              <a:off x="1291353" y="1755670"/>
              <a:ext cx="6156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40248" y="3499967"/>
              <a:ext cx="511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en-US" altLang="ko-KR" dirty="0" smtClean="0"/>
              <a:t>MARKETING MISSION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22197" y="1130448"/>
            <a:ext cx="914400" cy="914400"/>
            <a:chOff x="5364088" y="2787774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22525" y="1130448"/>
            <a:ext cx="914400" cy="914400"/>
            <a:chOff x="5364088" y="2787774"/>
            <a:chExt cx="914400" cy="914400"/>
          </a:xfrm>
        </p:grpSpPr>
        <p:sp>
          <p:nvSpPr>
            <p:cNvPr id="9" name="Oval 8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9774" y="1130448"/>
            <a:ext cx="914400" cy="914400"/>
            <a:chOff x="5364088" y="2787774"/>
            <a:chExt cx="914400" cy="914400"/>
          </a:xfrm>
        </p:grpSpPr>
        <p:sp>
          <p:nvSpPr>
            <p:cNvPr id="12" name="Oval 11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34192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65939" y="2863724"/>
            <a:ext cx="914400" cy="914400"/>
            <a:chOff x="5364088" y="2787774"/>
            <a:chExt cx="914400" cy="914400"/>
          </a:xfrm>
        </p:grpSpPr>
        <p:sp>
          <p:nvSpPr>
            <p:cNvPr id="15" name="Oval 14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16016" y="2863724"/>
            <a:ext cx="914400" cy="914400"/>
            <a:chOff x="5364088" y="2787774"/>
            <a:chExt cx="914400" cy="914400"/>
          </a:xfrm>
        </p:grpSpPr>
        <p:sp>
          <p:nvSpPr>
            <p:cNvPr id="18" name="Oval 17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23728" y="1434246"/>
            <a:ext cx="306803" cy="306803"/>
            <a:chOff x="1547664" y="3147814"/>
            <a:chExt cx="720080" cy="720080"/>
          </a:xfrm>
        </p:grpSpPr>
        <p:sp>
          <p:nvSpPr>
            <p:cNvPr id="7" name="Oval 6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21181" y="1434246"/>
            <a:ext cx="306803" cy="306803"/>
            <a:chOff x="1547664" y="3147814"/>
            <a:chExt cx="720080" cy="720080"/>
          </a:xfrm>
        </p:grpSpPr>
        <p:sp>
          <p:nvSpPr>
            <p:cNvPr id="24" name="Oval 23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0800000">
            <a:off x="3851921" y="3167523"/>
            <a:ext cx="306803" cy="306803"/>
            <a:chOff x="1547664" y="3147814"/>
            <a:chExt cx="720080" cy="720080"/>
          </a:xfrm>
        </p:grpSpPr>
        <p:sp>
          <p:nvSpPr>
            <p:cNvPr id="27" name="Oval 26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5945839">
            <a:off x="8203312" y="2450059"/>
            <a:ext cx="306803" cy="306803"/>
            <a:chOff x="1547664" y="3147814"/>
            <a:chExt cx="720080" cy="720080"/>
          </a:xfrm>
        </p:grpSpPr>
        <p:sp>
          <p:nvSpPr>
            <p:cNvPr id="30" name="Oval 29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Block Arc 14"/>
          <p:cNvSpPr/>
          <p:nvPr/>
        </p:nvSpPr>
        <p:spPr>
          <a:xfrm rot="16200000">
            <a:off x="1212690" y="1420832"/>
            <a:ext cx="333413" cy="3336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45091" y="1450550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16"/>
          <p:cNvSpPr/>
          <p:nvPr/>
        </p:nvSpPr>
        <p:spPr>
          <a:xfrm rot="2700000">
            <a:off x="2611326" y="3145076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ed Rectangle 27"/>
          <p:cNvSpPr/>
          <p:nvPr/>
        </p:nvSpPr>
        <p:spPr>
          <a:xfrm>
            <a:off x="5009878" y="3168407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67418" y="2118466"/>
            <a:ext cx="202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 CUSTOMER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7744" y="2118466"/>
            <a:ext cx="202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CUSTOMER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5976" y="2118466"/>
            <a:ext cx="202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ENGAGING CUSTOMER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23626" y="3859437"/>
            <a:ext cx="202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CUSTOMER RETENTION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04226" y="3859437"/>
            <a:ext cx="202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RELATIONSHIP CUSTOMER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906763" y="2863724"/>
            <a:ext cx="914400" cy="914400"/>
            <a:chOff x="5364088" y="2787774"/>
            <a:chExt cx="914400" cy="914400"/>
          </a:xfrm>
        </p:grpSpPr>
        <p:sp>
          <p:nvSpPr>
            <p:cNvPr id="57" name="Oval 56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41976" y="1131590"/>
            <a:ext cx="914400" cy="914400"/>
            <a:chOff x="5364088" y="2787774"/>
            <a:chExt cx="914400" cy="914400"/>
          </a:xfrm>
        </p:grpSpPr>
        <p:sp>
          <p:nvSpPr>
            <p:cNvPr id="60" name="Oval 5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10800000">
            <a:off x="6156176" y="3168407"/>
            <a:ext cx="306803" cy="306803"/>
            <a:chOff x="1547664" y="3147814"/>
            <a:chExt cx="720080" cy="720080"/>
          </a:xfrm>
        </p:grpSpPr>
        <p:sp>
          <p:nvSpPr>
            <p:cNvPr id="63" name="Oval 62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Chevron 63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372200" y="1434246"/>
            <a:ext cx="306803" cy="306803"/>
            <a:chOff x="1547664" y="3147814"/>
            <a:chExt cx="720080" cy="720080"/>
          </a:xfrm>
        </p:grpSpPr>
        <p:sp>
          <p:nvSpPr>
            <p:cNvPr id="66" name="Oval 65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Chevron 66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8" name="Rectangle 16"/>
          <p:cNvSpPr/>
          <p:nvPr/>
        </p:nvSpPr>
        <p:spPr>
          <a:xfrm rot="2700000">
            <a:off x="3177507" y="1364371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ardrop 6"/>
          <p:cNvSpPr/>
          <p:nvPr/>
        </p:nvSpPr>
        <p:spPr>
          <a:xfrm rot="8100000">
            <a:off x="7217324" y="3142112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6444208" y="2150735"/>
            <a:ext cx="202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SERVE CUSTOMER</a:t>
            </a:r>
          </a:p>
        </p:txBody>
      </p:sp>
      <p:sp>
        <p:nvSpPr>
          <p:cNvPr id="71" name="Rounded Rectangle 27"/>
          <p:cNvSpPr/>
          <p:nvPr/>
        </p:nvSpPr>
        <p:spPr>
          <a:xfrm>
            <a:off x="7351797" y="1462405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6351984" y="3878927"/>
            <a:ext cx="2023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SELL CUSTOMER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en-US" altLang="ko-KR" sz="2800" dirty="0"/>
              <a:t>STRATEGY </a:t>
            </a:r>
            <a:r>
              <a:rPr lang="en-US" altLang="ko-KR" sz="2800" dirty="0" smtClean="0"/>
              <a:t>TO CONNECTED </a:t>
            </a:r>
            <a:r>
              <a:rPr lang="en-US" altLang="ko-KR" sz="2800" dirty="0" smtClean="0"/>
              <a:t>EXPERIENCE</a:t>
            </a:r>
            <a:endParaRPr lang="en-US" altLang="ko-KR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36707" y="1719507"/>
            <a:ext cx="835293" cy="720080"/>
            <a:chOff x="3496214" y="1275606"/>
            <a:chExt cx="1060704" cy="914400"/>
          </a:xfrm>
        </p:grpSpPr>
        <p:sp>
          <p:nvSpPr>
            <p:cNvPr id="6" name="Hexagon 5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37360" y="2098496"/>
            <a:ext cx="835293" cy="720080"/>
            <a:chOff x="3496214" y="1275606"/>
            <a:chExt cx="1060704" cy="914400"/>
          </a:xfrm>
        </p:grpSpPr>
        <p:sp>
          <p:nvSpPr>
            <p:cNvPr id="11" name="Hexagon 10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42042" y="2475806"/>
            <a:ext cx="835293" cy="720080"/>
            <a:chOff x="3496214" y="1275606"/>
            <a:chExt cx="1060704" cy="914400"/>
          </a:xfrm>
        </p:grpSpPr>
        <p:sp>
          <p:nvSpPr>
            <p:cNvPr id="14" name="Hexagon 13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44322" y="3248075"/>
            <a:ext cx="835293" cy="720080"/>
            <a:chOff x="3496214" y="1275606"/>
            <a:chExt cx="1060704" cy="914400"/>
          </a:xfrm>
        </p:grpSpPr>
        <p:sp>
          <p:nvSpPr>
            <p:cNvPr id="20" name="Hexagon 19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42668" y="2864881"/>
            <a:ext cx="835293" cy="720080"/>
            <a:chOff x="3496214" y="1275606"/>
            <a:chExt cx="1060704" cy="914400"/>
          </a:xfrm>
        </p:grpSpPr>
        <p:sp>
          <p:nvSpPr>
            <p:cNvPr id="23" name="Hexagon 22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5272653" y="2458536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77961" y="3224921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05056" y="2079547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10391" y="2835846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12671" y="3608115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44705" y="171950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SEO : ORGANIC SEARCH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0000" y="2511810"/>
            <a:ext cx="2954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SOCIAL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MEDIA &amp; CHAT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MARKETING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4297" y="3248075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MULTI-CHANNEL ANALYTICS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95992" y="194286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PAID MEDIA : GOOGLE ADS / </a:t>
            </a:r>
          </a:p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PROGRAMMATIC DISPLAY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01300" y="2886204"/>
            <a:ext cx="3031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LEAD GENERATION / EMAIL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MARKETING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427984" y="1317076"/>
            <a:ext cx="835293" cy="720080"/>
            <a:chOff x="3496214" y="1275606"/>
            <a:chExt cx="1060704" cy="914400"/>
          </a:xfrm>
        </p:grpSpPr>
        <p:sp>
          <p:nvSpPr>
            <p:cNvPr id="57" name="Hexagon 56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5263277" y="1677116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86616" y="1353639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&amp; VIDEO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MARKETING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442668" y="3650506"/>
            <a:ext cx="835293" cy="720080"/>
            <a:chOff x="3496214" y="1275606"/>
            <a:chExt cx="1060704" cy="914400"/>
          </a:xfrm>
        </p:grpSpPr>
        <p:sp>
          <p:nvSpPr>
            <p:cNvPr id="65" name="Hexagon 64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>
            <a:off x="5277961" y="4010546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ardrop 6"/>
          <p:cNvSpPr/>
          <p:nvPr/>
        </p:nvSpPr>
        <p:spPr>
          <a:xfrm rot="8100000">
            <a:off x="4697228" y="2276577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5501300" y="350649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INTEGRATED PLANNING : ALWAYS-ON+CAMPAIGNS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Rectangle 36"/>
          <p:cNvSpPr/>
          <p:nvPr/>
        </p:nvSpPr>
        <p:spPr>
          <a:xfrm>
            <a:off x="4694528" y="1550154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27"/>
          <p:cNvSpPr/>
          <p:nvPr/>
        </p:nvSpPr>
        <p:spPr>
          <a:xfrm>
            <a:off x="3997435" y="2709091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Rectangle 16"/>
          <p:cNvSpPr/>
          <p:nvPr/>
        </p:nvSpPr>
        <p:spPr>
          <a:xfrm rot="2700000">
            <a:off x="4050153" y="338260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Rectangle 36"/>
          <p:cNvSpPr/>
          <p:nvPr/>
        </p:nvSpPr>
        <p:spPr>
          <a:xfrm>
            <a:off x="4709212" y="3081853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Teardrop 6"/>
          <p:cNvSpPr/>
          <p:nvPr/>
        </p:nvSpPr>
        <p:spPr>
          <a:xfrm rot="8100000">
            <a:off x="4713675" y="3837105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715219" y="957036"/>
            <a:ext cx="835293" cy="720080"/>
            <a:chOff x="3496214" y="1275606"/>
            <a:chExt cx="1060704" cy="914400"/>
          </a:xfrm>
        </p:grpSpPr>
        <p:sp>
          <p:nvSpPr>
            <p:cNvPr id="47" name="Hexagon 46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Hexagon 47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H="1">
            <a:off x="683568" y="1317076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ck Arc 14"/>
          <p:cNvSpPr/>
          <p:nvPr/>
        </p:nvSpPr>
        <p:spPr>
          <a:xfrm rot="16200000">
            <a:off x="3966159" y="1141761"/>
            <a:ext cx="333413" cy="3336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3217" y="95703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DIGITAL COMMERCE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ardrop 6"/>
          <p:cNvSpPr/>
          <p:nvPr/>
        </p:nvSpPr>
        <p:spPr>
          <a:xfrm rot="8100000">
            <a:off x="3986286" y="1903290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736706" y="4011910"/>
            <a:ext cx="835293" cy="720080"/>
            <a:chOff x="3496214" y="1275606"/>
            <a:chExt cx="1060704" cy="914400"/>
          </a:xfrm>
        </p:grpSpPr>
        <p:sp>
          <p:nvSpPr>
            <p:cNvPr id="61" name="Hexagon 60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 flipH="1">
            <a:off x="705055" y="4371950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46681" y="4053380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DIGITAL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Rectangle 36"/>
          <p:cNvSpPr/>
          <p:nvPr/>
        </p:nvSpPr>
        <p:spPr>
          <a:xfrm>
            <a:off x="4022739" y="4243624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9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PROMOTION 2019</a:t>
            </a:r>
            <a:endParaRPr lang="ko-KR" altLang="en-US" dirty="0"/>
          </a:p>
        </p:txBody>
      </p:sp>
      <p:sp>
        <p:nvSpPr>
          <p:cNvPr id="31" name="Trapezoid 13"/>
          <p:cNvSpPr/>
          <p:nvPr/>
        </p:nvSpPr>
        <p:spPr>
          <a:xfrm>
            <a:off x="5990068" y="4121368"/>
            <a:ext cx="473043" cy="39998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 b="16460"/>
          <a:stretch>
            <a:fillRect/>
          </a:stretch>
        </p:blipFill>
        <p:spPr/>
      </p:pic>
      <p:pic>
        <p:nvPicPr>
          <p:cNvPr id="12290" name="Picture 2" descr="D:\Ecommerce\Promotion Jan'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91176"/>
            <a:ext cx="2088232" cy="22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jenbunjerdstore.com/media/wysiwyg/mainbanner/banner-coupon-web-ec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0360"/>
            <a:ext cx="3043566" cy="11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ww.jenbunjerdstore.com/media/wysiwyg/mainbanner/banner-reward-point-deskt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38" y="2237234"/>
            <a:ext cx="3071050" cy="12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www.jenbunjerdstore.com/media/wysiwyg/mainbanner/banner-clearance-sale-web-ec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1" y="3363838"/>
            <a:ext cx="293041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7"/>
          <p:cNvSpPr/>
          <p:nvPr/>
        </p:nvSpPr>
        <p:spPr>
          <a:xfrm>
            <a:off x="6660232" y="4093078"/>
            <a:ext cx="263823" cy="45656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PROMOTION 2019</a:t>
            </a: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" y="785912"/>
            <a:ext cx="9130754" cy="370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https://www.jenbunjerdstore.com/media/wysiwyg/mainbanner/banner-reward-point-desk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6" y="1635646"/>
            <a:ext cx="1152128" cy="45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PROMOTION 2019</a:t>
            </a:r>
            <a:endParaRPr lang="th-T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6364"/>
            <a:ext cx="7200800" cy="422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https://www.jenbunjerdstore.com/media/wysiwyg/blog_img/banner-coupon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3598"/>
            <a:ext cx="1944216" cy="118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0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PROMOTION 2019</a:t>
            </a:r>
            <a:endParaRPr lang="th-TH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4" y="1043924"/>
            <a:ext cx="9149234" cy="31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https://www.jenbunjerdstore.com/media/wysiwyg/mainbanner/banner-clearance-sale-web-e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2" y="2604303"/>
            <a:ext cx="898078" cy="3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0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3075806"/>
            <a:ext cx="9144000" cy="576063"/>
          </a:xfrm>
        </p:spPr>
        <p:txBody>
          <a:bodyPr/>
          <a:lstStyle/>
          <a:p>
            <a:r>
              <a:rPr lang="en-US" altLang="ko-KR" sz="4000" dirty="0"/>
              <a:t>Thank you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8244408" cy="513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1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4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1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0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2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2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5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69</Words>
  <Application>Microsoft Office PowerPoint</Application>
  <PresentationFormat>On-screen Show (16:9)</PresentationFormat>
  <Paragraphs>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Chatchawan (Marketing)</cp:lastModifiedBy>
  <cp:revision>111</cp:revision>
  <dcterms:created xsi:type="dcterms:W3CDTF">2016-12-05T23:26:54Z</dcterms:created>
  <dcterms:modified xsi:type="dcterms:W3CDTF">2019-02-07T02:20:21Z</dcterms:modified>
</cp:coreProperties>
</file>